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262" r:id="rId3"/>
    <p:sldId id="471" r:id="rId4"/>
    <p:sldId id="478" r:id="rId5"/>
    <p:sldId id="474" r:id="rId6"/>
    <p:sldId id="472" r:id="rId7"/>
    <p:sldId id="473" r:id="rId8"/>
    <p:sldId id="475" r:id="rId9"/>
    <p:sldId id="476" r:id="rId10"/>
    <p:sldId id="477" r:id="rId11"/>
    <p:sldId id="403" r:id="rId1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5464" autoAdjust="0"/>
  </p:normalViewPr>
  <p:slideViewPr>
    <p:cSldViewPr>
      <p:cViewPr>
        <p:scale>
          <a:sx n="100" d="100"/>
          <a:sy n="100" d="100"/>
        </p:scale>
        <p:origin x="-79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253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4DE17-293F-4394-8B0F-716442037A49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9047-A728-4C89-8B86-4D130AD92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34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/>
            </a:lvl1pPr>
          </a:lstStyle>
          <a:p>
            <a:endParaRPr 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A5116B1A-E5E5-4742-A53E-B0AFDFB1142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14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601520"/>
            <a:ext cx="838200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EB64160-42AD-4F9E-9F85-FD2663E2157E}" type="slidenum">
              <a:rPr lang="en-US" sz="1600" smtClean="0"/>
              <a:pPr/>
              <a:t>‹#›</a:t>
            </a:fld>
            <a:endParaRPr lang="en-US" sz="1600" dirty="0"/>
          </a:p>
        </p:txBody>
      </p:sp>
      <p:pic>
        <p:nvPicPr>
          <p:cNvPr id="4" name="Picture 4" descr="Baker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577262" y="0"/>
            <a:ext cx="566738" cy="19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9619" name="Picture 3" descr="G:\PROJ\VIRTIS\PM\Rebranding\New Splashsreens and Logos\PNG\Bridge\ICONs\Design\AASHTO-Logo_Bridge_Design_ICON_RGB_32x32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075" y="63246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9620" name="Picture 4" descr="G:\PROJ\VIRTIS\PM\Rebranding\New Splashsreens and Logos\PNG\Bridge\ICONs\Rating\AASHTO-Logo_Bridge_Rating_ICON_RGB_32x32.png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246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docid=fa-5CNnZTpJS7M&amp;tbnid=SK6D4GxkpwMBKM:&amp;ved=0CAUQjRw&amp;url=http://www.nao.usace.army.mil/About/Projects/VBHurricaneProtection.aspx&amp;ei=QbvuUdj2BYnO9ATzwYHQDw&amp;psig=AFQjCNGc9CioR3EgUCs6ZRcgqnyqqOtRag&amp;ust=137468636393449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066800"/>
            <a:ext cx="7772400" cy="152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AASHTOWare Bridge</a:t>
            </a:r>
            <a:br>
              <a:rPr lang="en-US" dirty="0" smtClean="0"/>
            </a:br>
            <a:r>
              <a:rPr lang="en-US" dirty="0" smtClean="0"/>
              <a:t>Design Tool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5638800"/>
            <a:ext cx="50292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AASHTOWare Bridge Rating/Design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User Group Training Meeting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Virginia Beach – August 2013</a:t>
            </a:r>
            <a:endParaRPr lang="en-US" sz="2000" dirty="0"/>
          </a:p>
        </p:txBody>
      </p:sp>
      <p:pic>
        <p:nvPicPr>
          <p:cNvPr id="240647" name="Picture 7" descr="G:\PROJ\VIRTIS\PM\Rebranding\New Splashsreens and Logos\PNG\Bridge\Splash_Screens\RGB\AASHTO-Logo_Bridge_Main_RGB_650x36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19800"/>
            <a:ext cx="1419225" cy="78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ao.usace.army.mil/SharedMedia/nao/2012/Aug/29/120829-A-CE999-0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14600"/>
            <a:ext cx="3809999" cy="285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133600"/>
            <a:ext cx="6934200" cy="12721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Design Tool Architecture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</a:rPr>
              <a:t>Standalone, modular, flexible set of single-purpose tools.</a:t>
            </a: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</a:rPr>
              <a:t>Perhaps done in such a way that they can be integrated if desired.</a:t>
            </a: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</a:rPr>
              <a:t>Does </a:t>
            </a:r>
            <a:r>
              <a:rPr lang="en-US" sz="3200" kern="0" baseline="0" dirty="0" smtClean="0">
                <a:latin typeface="+mn-lt"/>
              </a:rPr>
              <a:t>not require the AASHTOWare Bridge database, but able to connect if available</a:t>
            </a:r>
            <a:r>
              <a:rPr lang="en-US" sz="3200" kern="0" baseline="0" dirty="0" smtClean="0">
                <a:latin typeface="+mn-lt"/>
              </a:rPr>
              <a:t>.</a:t>
            </a:r>
          </a:p>
          <a:p>
            <a:pPr marL="457200" lvl="0" indent="-457200" algn="l" ea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49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Design Tool Architecture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3200" kern="0" baseline="0" dirty="0"/>
              <a:t>Passes design outcome to the </a:t>
            </a:r>
            <a:r>
              <a:rPr lang="en-US" sz="3200" kern="0" baseline="0" dirty="0"/>
              <a:t>Bridge database if available. </a:t>
            </a:r>
            <a:endParaRPr lang="en-US" sz="3200" kern="0" baseline="0" dirty="0" smtClean="0"/>
          </a:p>
          <a:p>
            <a:pPr marL="457200" lvl="0" indent="-457200" algn="l" ea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3200" kern="0" baseline="0" dirty="0" smtClean="0">
                <a:latin typeface="+mn-lt"/>
              </a:rPr>
              <a:t>UI specific to bridge design</a:t>
            </a:r>
          </a:p>
          <a:p>
            <a:pPr marL="457200" lvl="0" indent="-457200" algn="l" ea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3200" kern="0" baseline="0" dirty="0" smtClean="0">
                <a:latin typeface="+mn-lt"/>
              </a:rPr>
              <a:t>Minimal required input, use of templates</a:t>
            </a:r>
          </a:p>
          <a:p>
            <a:pPr marL="457200" lvl="0" indent="-457200" algn="l" ea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86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Design Tool Architecture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tabLst/>
              <a:defRPr/>
            </a:pPr>
            <a:r>
              <a:rPr lang="en-US" sz="3200" kern="0" baseline="0" dirty="0" smtClean="0">
                <a:latin typeface="+mn-lt"/>
              </a:rPr>
              <a:t>Final Architecture will depend on:</a:t>
            </a: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</a:rPr>
              <a:t>The information collected during the Modernization workshop </a:t>
            </a: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</a:rPr>
              <a:t>TAG functional requirements</a:t>
            </a: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</a:rPr>
              <a:t>TAG review</a:t>
            </a:r>
            <a:endParaRPr lang="en-US" sz="3200" kern="0" baseline="0" dirty="0" smtClean="0"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58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Design Tool </a:t>
            </a:r>
            <a:r>
              <a:rPr lang="en-US" sz="4000" dirty="0" smtClean="0">
                <a:solidFill>
                  <a:schemeClr val="bg1"/>
                </a:solidFill>
              </a:rPr>
              <a:t>Architecture (Draft)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18" y="1447800"/>
            <a:ext cx="8575882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4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Design Tool </a:t>
            </a:r>
            <a:r>
              <a:rPr lang="en-US" sz="4000" dirty="0" smtClean="0">
                <a:solidFill>
                  <a:schemeClr val="bg1"/>
                </a:solidFill>
              </a:rPr>
              <a:t>Architecture (Draft)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baseline="0" dirty="0" smtClean="0">
                <a:latin typeface="+mn-lt"/>
              </a:rPr>
              <a:t>Available Modules</a:t>
            </a: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80000"/>
              </a:lnSpc>
              <a:spcBef>
                <a:spcPct val="3500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baseline="0" dirty="0" smtClean="0">
              <a:latin typeface="+mn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828800"/>
            <a:ext cx="4038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36712"/>
            <a:ext cx="2878138" cy="252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0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Design Tool </a:t>
            </a:r>
            <a:r>
              <a:rPr lang="en-US" sz="4000" dirty="0" smtClean="0">
                <a:solidFill>
                  <a:schemeClr val="bg1"/>
                </a:solidFill>
              </a:rPr>
              <a:t>Suggestions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12" y="1066800"/>
            <a:ext cx="8610088" cy="302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50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Design Tool </a:t>
            </a:r>
            <a:r>
              <a:rPr lang="en-US" sz="4000" dirty="0" smtClean="0">
                <a:solidFill>
                  <a:schemeClr val="bg1"/>
                </a:solidFill>
              </a:rPr>
              <a:t>Suggestions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758725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4" y="1219200"/>
            <a:ext cx="7648575" cy="31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611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6868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Design Tool </a:t>
            </a:r>
            <a:r>
              <a:rPr lang="en-US" sz="4000" dirty="0" smtClean="0">
                <a:solidFill>
                  <a:schemeClr val="bg1"/>
                </a:solidFill>
              </a:rPr>
              <a:t>Suggestions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766024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799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 SCOBS Pontis only</Template>
  <TotalTime>8576</TotalTime>
  <Words>136</Words>
  <Application>Microsoft Office PowerPoint</Application>
  <PresentationFormat>On-screen Show (4:3)</PresentationFormat>
  <Paragraphs>40</Paragraphs>
  <Slides>10</Slides>
  <Notes>9</Notes>
  <HiddenSlides>3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4_Default Design</vt:lpstr>
      <vt:lpstr>3_Default Design</vt:lpstr>
      <vt:lpstr>AASHTOWare Bridge Design Tool</vt:lpstr>
      <vt:lpstr>Design Tool Architecture</vt:lpstr>
      <vt:lpstr>Design Tool Architecture</vt:lpstr>
      <vt:lpstr>Design Tool Architecture</vt:lpstr>
      <vt:lpstr>Design Tool Architecture (Draft)</vt:lpstr>
      <vt:lpstr>Design Tool Architecture (Draft)</vt:lpstr>
      <vt:lpstr>Design Tool Suggestions</vt:lpstr>
      <vt:lpstr>Design Tool Suggestions</vt:lpstr>
      <vt:lpstr>Design Tool Suggestions</vt:lpstr>
      <vt:lpstr>PowerPoint Presentation</vt:lpstr>
    </vt:vector>
  </TitlesOfParts>
  <Company>PDT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Update</dc:title>
  <dc:creator>Herman Lee</dc:creator>
  <cp:lastModifiedBy>Jduray</cp:lastModifiedBy>
  <cp:revision>489</cp:revision>
  <cp:lastPrinted>2013-08-01T19:40:34Z</cp:lastPrinted>
  <dcterms:created xsi:type="dcterms:W3CDTF">2009-06-07T15:24:57Z</dcterms:created>
  <dcterms:modified xsi:type="dcterms:W3CDTF">2013-08-02T15:16:16Z</dcterms:modified>
</cp:coreProperties>
</file>